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</p:sldIdLst>
  <p:sldSz cx="9144000" cy="6858000" type="screen4x3"/>
  <p:notesSz cx="7559675" cy="10691813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0B68A-1D67-4B5C-A1AE-1A576AE62187}" v="1" dt="2024-06-22T07:14:31.6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dy Verhuizen" userId="983b3f500f2fcc6d" providerId="LiveId" clId="{D9D0B68A-1D67-4B5C-A1AE-1A576AE62187}"/>
    <pc:docChg chg="custSel addSld delSld modSld">
      <pc:chgData name="Freddy Verhuizen" userId="983b3f500f2fcc6d" providerId="LiveId" clId="{D9D0B68A-1D67-4B5C-A1AE-1A576AE62187}" dt="2024-06-22T07:14:44.770" v="15" actId="478"/>
      <pc:docMkLst>
        <pc:docMk/>
      </pc:docMkLst>
      <pc:sldChg chg="addSp delSp modSp mod">
        <pc:chgData name="Freddy Verhuizen" userId="983b3f500f2fcc6d" providerId="LiveId" clId="{D9D0B68A-1D67-4B5C-A1AE-1A576AE62187}" dt="2024-06-22T07:14:34.376" v="12" actId="1076"/>
        <pc:sldMkLst>
          <pc:docMk/>
          <pc:sldMk cId="0" sldId="256"/>
        </pc:sldMkLst>
        <pc:spChg chg="mod">
          <ac:chgData name="Freddy Verhuizen" userId="983b3f500f2fcc6d" providerId="LiveId" clId="{D9D0B68A-1D67-4B5C-A1AE-1A576AE62187}" dt="2024-06-22T07:13:53.710" v="7" actId="20577"/>
          <ac:spMkLst>
            <pc:docMk/>
            <pc:sldMk cId="0" sldId="256"/>
            <ac:spMk id="2" creationId="{2E257D1D-7004-1891-41BB-191741DD8D14}"/>
          </ac:spMkLst>
        </pc:spChg>
        <pc:spChg chg="mod">
          <ac:chgData name="Freddy Verhuizen" userId="983b3f500f2fcc6d" providerId="LiveId" clId="{D9D0B68A-1D67-4B5C-A1AE-1A576AE62187}" dt="2024-06-19T06:05:37.962" v="4" actId="14100"/>
          <ac:spMkLst>
            <pc:docMk/>
            <pc:sldMk cId="0" sldId="256"/>
            <ac:spMk id="41" creationId="{00000000-0000-0000-0000-000000000000}"/>
          </ac:spMkLst>
        </pc:spChg>
        <pc:picChg chg="add mod">
          <ac:chgData name="Freddy Verhuizen" userId="983b3f500f2fcc6d" providerId="LiveId" clId="{D9D0B68A-1D67-4B5C-A1AE-1A576AE62187}" dt="2024-06-22T07:14:34.376" v="12" actId="1076"/>
          <ac:picMkLst>
            <pc:docMk/>
            <pc:sldMk cId="0" sldId="256"/>
            <ac:picMk id="5" creationId="{025BC133-1B4C-4AFB-6463-00A321F53F7F}"/>
          </ac:picMkLst>
        </pc:picChg>
        <pc:picChg chg="del">
          <ac:chgData name="Freddy Verhuizen" userId="983b3f500f2fcc6d" providerId="LiveId" clId="{D9D0B68A-1D67-4B5C-A1AE-1A576AE62187}" dt="2024-06-18T15:33:20.881" v="1" actId="478"/>
          <ac:picMkLst>
            <pc:docMk/>
            <pc:sldMk cId="0" sldId="256"/>
            <ac:picMk id="7" creationId="{0BB583BD-2A3C-F7CB-2328-D9F72B4CCC29}"/>
          </ac:picMkLst>
        </pc:picChg>
        <pc:picChg chg="del">
          <ac:chgData name="Freddy Verhuizen" userId="983b3f500f2fcc6d" providerId="LiveId" clId="{D9D0B68A-1D67-4B5C-A1AE-1A576AE62187}" dt="2024-06-18T15:33:19.755" v="0" actId="478"/>
          <ac:picMkLst>
            <pc:docMk/>
            <pc:sldMk cId="0" sldId="256"/>
            <ac:picMk id="9" creationId="{B0245BF1-BAA4-3C51-D9F8-45ECB4A5F542}"/>
          </ac:picMkLst>
        </pc:picChg>
      </pc:sldChg>
      <pc:sldChg chg="delSp modSp mod">
        <pc:chgData name="Freddy Verhuizen" userId="983b3f500f2fcc6d" providerId="LiveId" clId="{D9D0B68A-1D67-4B5C-A1AE-1A576AE62187}" dt="2024-06-22T07:14:44.770" v="15" actId="478"/>
        <pc:sldMkLst>
          <pc:docMk/>
          <pc:sldMk cId="1333782662" sldId="259"/>
        </pc:sldMkLst>
        <pc:spChg chg="mod">
          <ac:chgData name="Freddy Verhuizen" userId="983b3f500f2fcc6d" providerId="LiveId" clId="{D9D0B68A-1D67-4B5C-A1AE-1A576AE62187}" dt="2024-06-22T07:14:09.334" v="9" actId="20577"/>
          <ac:spMkLst>
            <pc:docMk/>
            <pc:sldMk cId="1333782662" sldId="259"/>
            <ac:spMk id="2" creationId="{2E257D1D-7004-1891-41BB-191741DD8D14}"/>
          </ac:spMkLst>
        </pc:spChg>
        <pc:picChg chg="mod">
          <ac:chgData name="Freddy Verhuizen" userId="983b3f500f2fcc6d" providerId="LiveId" clId="{D9D0B68A-1D67-4B5C-A1AE-1A576AE62187}" dt="2024-06-22T07:14:40.940" v="13" actId="1076"/>
          <ac:picMkLst>
            <pc:docMk/>
            <pc:sldMk cId="1333782662" sldId="259"/>
            <ac:picMk id="7" creationId="{0BB583BD-2A3C-F7CB-2328-D9F72B4CCC29}"/>
          </ac:picMkLst>
        </pc:picChg>
        <pc:picChg chg="del mod">
          <ac:chgData name="Freddy Verhuizen" userId="983b3f500f2fcc6d" providerId="LiveId" clId="{D9D0B68A-1D67-4B5C-A1AE-1A576AE62187}" dt="2024-06-22T07:14:44.770" v="15" actId="478"/>
          <ac:picMkLst>
            <pc:docMk/>
            <pc:sldMk cId="1333782662" sldId="259"/>
            <ac:picMk id="9" creationId="{B0245BF1-BAA4-3C51-D9F8-45ECB4A5F542}"/>
          </ac:picMkLst>
        </pc:picChg>
      </pc:sldChg>
      <pc:sldChg chg="new del">
        <pc:chgData name="Freddy Verhuizen" userId="983b3f500f2fcc6d" providerId="LiveId" clId="{D9D0B68A-1D67-4B5C-A1AE-1A576AE62187}" dt="2024-06-18T15:33:26.777" v="3" actId="47"/>
        <pc:sldMkLst>
          <pc:docMk/>
          <pc:sldMk cId="513682831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nl-B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nl-B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BE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nl-BE" sz="4400" b="0" strike="noStrike" spc="-1">
                <a:solidFill>
                  <a:srgbClr val="000000"/>
                </a:solidFill>
                <a:latin typeface="Calibri"/>
              </a:rPr>
              <a:t>Klik om de stijl te bewerken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DA776B3C-5576-43D1-B931-300031A8B4E2}" type="datetime">
              <a:rPr lang="nl-BE" sz="1200" b="0" strike="noStrike" spc="-1">
                <a:solidFill>
                  <a:srgbClr val="8B8B8B"/>
                </a:solidFill>
                <a:latin typeface="Calibri"/>
              </a:rPr>
              <a:t>22/06/2024</a:t>
            </a:fld>
            <a:endParaRPr lang="nl-BE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nl-BE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B1A530A-B7EC-4790-BF68-88829E2D8142}" type="slidenum">
              <a:rPr lang="nl-BE" sz="1200" b="0" strike="noStrike" spc="-1">
                <a:solidFill>
                  <a:srgbClr val="8B8B8B"/>
                </a:solidFill>
                <a:latin typeface="Calibri"/>
              </a:rPr>
              <a:t>‹nr.›</a:t>
            </a:fld>
            <a:endParaRPr lang="nl-BE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2299644" y="4844173"/>
            <a:ext cx="2880000" cy="2636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</a:t>
            </a:r>
          </a:p>
        </p:txBody>
      </p:sp>
      <p:sp>
        <p:nvSpPr>
          <p:cNvPr id="41" name="CustomShape 2"/>
          <p:cNvSpPr/>
          <p:nvPr/>
        </p:nvSpPr>
        <p:spPr>
          <a:xfrm>
            <a:off x="64440" y="339369"/>
            <a:ext cx="9043380" cy="405000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R1: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giften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met maximum speeltijd 60 minuten. 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70560" y="866160"/>
            <a:ext cx="8988480" cy="473828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002060"/>
          </a:solidFill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R2: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 giften 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met maximum speeltijd 60 minuten.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146160" y="332640"/>
            <a:ext cx="8928720" cy="667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 	   </a:t>
            </a:r>
            <a:endParaRPr lang="nl-BE" sz="3200" b="0" strike="noStrike" spc="-1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64440" y="1528302"/>
            <a:ext cx="8992440" cy="405000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FF00"/>
            </a:solidFill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R3: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giften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met maximum speeltijd 60 minuten.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169920" y="3796846"/>
            <a:ext cx="8980560" cy="17528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z="1800" b="0" strike="noStrike" spc="-1" dirty="0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64440" y="2930400"/>
            <a:ext cx="80643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37008" y="3925687"/>
            <a:ext cx="8169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" name="Stroomdiagram: Alternatief proces 3">
            <a:extLst>
              <a:ext uri="{FF2B5EF4-FFF2-40B4-BE49-F238E27FC236}">
                <a16:creationId xmlns:a16="http://schemas.microsoft.com/office/drawing/2014/main" id="{02A45C5F-B73C-7D70-01A9-CC61F567880A}"/>
              </a:ext>
            </a:extLst>
          </p:cNvPr>
          <p:cNvSpPr/>
          <p:nvPr/>
        </p:nvSpPr>
        <p:spPr>
          <a:xfrm>
            <a:off x="81720" y="2195439"/>
            <a:ext cx="8961696" cy="46255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BE" sz="28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R4:  16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giften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met maximum speeltijd 60 minuten.</a:t>
            </a:r>
            <a:endParaRPr lang="nl-BE" sz="2900" dirty="0"/>
          </a:p>
        </p:txBody>
      </p:sp>
      <p:sp>
        <p:nvSpPr>
          <p:cNvPr id="6" name="Stroomdiagram: Alternatief proces 5">
            <a:extLst>
              <a:ext uri="{FF2B5EF4-FFF2-40B4-BE49-F238E27FC236}">
                <a16:creationId xmlns:a16="http://schemas.microsoft.com/office/drawing/2014/main" id="{89E9865C-FB41-D405-91C9-17B912A2D02E}"/>
              </a:ext>
            </a:extLst>
          </p:cNvPr>
          <p:cNvSpPr/>
          <p:nvPr/>
        </p:nvSpPr>
        <p:spPr>
          <a:xfrm>
            <a:off x="2389659" y="3152014"/>
            <a:ext cx="4354705" cy="724583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900" b="1" strike="noStrike" spc="-1" dirty="0">
                <a:solidFill>
                  <a:schemeClr val="tx1"/>
                </a:solidFill>
                <a:highlight>
                  <a:srgbClr val="FFFF00"/>
                </a:highlight>
                <a:latin typeface="Calibri"/>
              </a:rPr>
              <a:t>Scores worden op 0 gezet.</a:t>
            </a:r>
            <a:endParaRPr lang="nl-BE" sz="29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" name="Stroomdiagram: Alternatief proces 1">
            <a:extLst>
              <a:ext uri="{FF2B5EF4-FFF2-40B4-BE49-F238E27FC236}">
                <a16:creationId xmlns:a16="http://schemas.microsoft.com/office/drawing/2014/main" id="{2E257D1D-7004-1891-41BB-191741DD8D14}"/>
              </a:ext>
            </a:extLst>
          </p:cNvPr>
          <p:cNvSpPr/>
          <p:nvPr/>
        </p:nvSpPr>
        <p:spPr>
          <a:xfrm>
            <a:off x="113220" y="4940196"/>
            <a:ext cx="8957160" cy="1329752"/>
          </a:xfrm>
          <a:prstGeom prst="flowChartAlternateProcess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FINALE:  4 ronde winnaars en 28 best gerangschikte spelers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deeltjes </a:t>
            </a:r>
            <a:r>
              <a:rPr lang="nl-BE" sz="2900" b="0" strike="noStrike" spc="-1" dirty="0">
                <a:solidFill>
                  <a:srgbClr val="FFFF00"/>
                </a:solidFill>
                <a:latin typeface="Calibri"/>
              </a:rPr>
              <a:t>maximum 60 minuten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. </a:t>
            </a:r>
            <a:r>
              <a:rPr lang="nl-BE" sz="2000" b="0" strike="noStrike" spc="-1" dirty="0">
                <a:solidFill>
                  <a:srgbClr val="FFFFFF"/>
                </a:solidFill>
                <a:latin typeface="Calibri"/>
              </a:rPr>
              <a:t>( tafelverdeling door lottrekking)</a:t>
            </a:r>
            <a:endParaRPr lang="nl-BE" sz="2000" dirty="0"/>
          </a:p>
        </p:txBody>
      </p:sp>
      <p:sp>
        <p:nvSpPr>
          <p:cNvPr id="3" name="Stroomdiagram: Alternatief proces 2">
            <a:extLst>
              <a:ext uri="{FF2B5EF4-FFF2-40B4-BE49-F238E27FC236}">
                <a16:creationId xmlns:a16="http://schemas.microsoft.com/office/drawing/2014/main" id="{DA5A6363-A5C3-1871-728B-304850C832D5}"/>
              </a:ext>
            </a:extLst>
          </p:cNvPr>
          <p:cNvSpPr/>
          <p:nvPr/>
        </p:nvSpPr>
        <p:spPr>
          <a:xfrm>
            <a:off x="1228656" y="4273363"/>
            <a:ext cx="7224719" cy="436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Prijsuitreiking  beste scorende clubs</a:t>
            </a:r>
            <a:endParaRPr lang="nl-BE" sz="2900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25BC133-1B4C-4AFB-6463-00A321F53F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44" y="3022886"/>
            <a:ext cx="1383912" cy="11034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2299644" y="4844173"/>
            <a:ext cx="2880000" cy="2636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</a:t>
            </a:r>
          </a:p>
        </p:txBody>
      </p:sp>
      <p:sp>
        <p:nvSpPr>
          <p:cNvPr id="41" name="CustomShape 2"/>
          <p:cNvSpPr/>
          <p:nvPr/>
        </p:nvSpPr>
        <p:spPr>
          <a:xfrm>
            <a:off x="113220" y="339369"/>
            <a:ext cx="8994600" cy="405000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T1: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dons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et maximum 60 minutes. 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70560" y="866160"/>
            <a:ext cx="8988480" cy="473828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002060"/>
          </a:solidFill>
          <a:ln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T2: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 dons et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maximum 60 minutes.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146160" y="332640"/>
            <a:ext cx="8928720" cy="6677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r">
              <a:lnSpc>
                <a:spcPct val="100000"/>
              </a:lnSpc>
            </a:pPr>
            <a:r>
              <a:rPr lang="nl-BE" sz="3200" b="0" strike="noStrike" spc="-1">
                <a:solidFill>
                  <a:srgbClr val="000000"/>
                </a:solidFill>
                <a:latin typeface="Calibri"/>
              </a:rPr>
              <a:t>    	   </a:t>
            </a:r>
            <a:endParaRPr lang="nl-BE" sz="3200" b="0" strike="noStrike" spc="-1">
              <a:latin typeface="Arial"/>
            </a:endParaRPr>
          </a:p>
        </p:txBody>
      </p:sp>
      <p:sp>
        <p:nvSpPr>
          <p:cNvPr id="44" name="CustomShape 5"/>
          <p:cNvSpPr/>
          <p:nvPr/>
        </p:nvSpPr>
        <p:spPr>
          <a:xfrm>
            <a:off x="64440" y="1528302"/>
            <a:ext cx="8992440" cy="405000"/>
          </a:xfrm>
          <a:custGeom>
            <a:avLst/>
            <a:gdLst/>
            <a:ahLst/>
            <a:cxnLst/>
            <a:rect l="l" t="t" r="r" b="b"/>
            <a:pathLst>
              <a:path w="8748464" h="695565">
                <a:moveTo>
                  <a:pt x="0" y="115930"/>
                </a:moveTo>
                <a:cubicBezTo>
                  <a:pt x="0" y="51904"/>
                  <a:pt x="51904" y="0"/>
                  <a:pt x="115930" y="0"/>
                </a:cubicBezTo>
                <a:lnTo>
                  <a:pt x="8632534" y="0"/>
                </a:lnTo>
                <a:cubicBezTo>
                  <a:pt x="8696560" y="0"/>
                  <a:pt x="8748464" y="51904"/>
                  <a:pt x="8748464" y="115930"/>
                </a:cubicBezTo>
                <a:lnTo>
                  <a:pt x="8748464" y="579635"/>
                </a:lnTo>
                <a:cubicBezTo>
                  <a:pt x="8748464" y="643661"/>
                  <a:pt x="8696560" y="695565"/>
                  <a:pt x="8632534" y="695565"/>
                </a:cubicBezTo>
                <a:lnTo>
                  <a:pt x="115930" y="695565"/>
                </a:lnTo>
                <a:cubicBezTo>
                  <a:pt x="51904" y="695565"/>
                  <a:pt x="0" y="643661"/>
                  <a:pt x="0" y="579635"/>
                </a:cubicBezTo>
                <a:lnTo>
                  <a:pt x="0" y="115930"/>
                </a:lnTo>
                <a:close/>
              </a:path>
            </a:pathLst>
          </a:custGeom>
          <a:solidFill>
            <a:srgbClr val="FFC000"/>
          </a:solidFill>
          <a:ln>
            <a:solidFill>
              <a:srgbClr val="FFFF00"/>
            </a:solidFill>
            <a:round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 lIns="144360" tIns="144360" rIns="144360" bIns="144360" anchor="ctr">
            <a:noAutofit/>
          </a:bodyPr>
          <a:lstStyle/>
          <a:p>
            <a:pPr>
              <a:lnSpc>
                <a:spcPct val="90000"/>
              </a:lnSpc>
              <a:spcAft>
                <a:spcPts val="1015"/>
              </a:spcAft>
            </a:pP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T3: 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16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dons et 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maximum 60 minutes.</a:t>
            </a:r>
            <a:endParaRPr lang="nl-BE" sz="2900" b="0" strike="noStrike" spc="-1" dirty="0">
              <a:latin typeface="Arial"/>
            </a:endParaRPr>
          </a:p>
        </p:txBody>
      </p:sp>
      <p:sp>
        <p:nvSpPr>
          <p:cNvPr id="45" name="CustomShape 6"/>
          <p:cNvSpPr/>
          <p:nvPr/>
        </p:nvSpPr>
        <p:spPr>
          <a:xfrm>
            <a:off x="169920" y="3796846"/>
            <a:ext cx="8980560" cy="17528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nl-BE" sz="1800" b="0" strike="noStrike" spc="-1" dirty="0"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64440" y="2930400"/>
            <a:ext cx="806436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8" name="CustomShape 9"/>
          <p:cNvSpPr/>
          <p:nvPr/>
        </p:nvSpPr>
        <p:spPr>
          <a:xfrm>
            <a:off x="81720" y="3622908"/>
            <a:ext cx="8169840" cy="516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nl-BE" sz="2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nl-BE" sz="2800" b="0" strike="noStrike" spc="-1" dirty="0">
              <a:latin typeface="Arial"/>
            </a:endParaRPr>
          </a:p>
        </p:txBody>
      </p:sp>
      <p:sp>
        <p:nvSpPr>
          <p:cNvPr id="4" name="Stroomdiagram: Alternatief proces 3">
            <a:extLst>
              <a:ext uri="{FF2B5EF4-FFF2-40B4-BE49-F238E27FC236}">
                <a16:creationId xmlns:a16="http://schemas.microsoft.com/office/drawing/2014/main" id="{02A45C5F-B73C-7D70-01A9-CC61F567880A}"/>
              </a:ext>
            </a:extLst>
          </p:cNvPr>
          <p:cNvSpPr/>
          <p:nvPr/>
        </p:nvSpPr>
        <p:spPr>
          <a:xfrm>
            <a:off x="81720" y="2195439"/>
            <a:ext cx="8961696" cy="462552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BE" sz="2800" b="0" strike="noStrike" spc="-1" dirty="0">
                <a:solidFill>
                  <a:srgbClr val="FFFFFF"/>
                </a:solidFill>
                <a:latin typeface="Calibri"/>
              </a:rPr>
              <a:t>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T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4:  16 </a:t>
            </a:r>
            <a:r>
              <a:rPr lang="nl-BE" sz="2900" spc="-1" dirty="0">
                <a:solidFill>
                  <a:srgbClr val="FFFFFF"/>
                </a:solidFill>
                <a:latin typeface="Calibri"/>
              </a:rPr>
              <a:t>dons et</a:t>
            </a:r>
            <a:r>
              <a:rPr lang="nl-BE" sz="2900" b="0" strike="noStrike" spc="-1" dirty="0">
                <a:solidFill>
                  <a:srgbClr val="FFFFFF"/>
                </a:solidFill>
                <a:latin typeface="Calibri"/>
              </a:rPr>
              <a:t> maximum 60 minutes.</a:t>
            </a:r>
            <a:endParaRPr lang="nl-BE" sz="2900" dirty="0"/>
          </a:p>
        </p:txBody>
      </p:sp>
      <p:sp>
        <p:nvSpPr>
          <p:cNvPr id="6" name="Stroomdiagram: Alternatief proces 5">
            <a:extLst>
              <a:ext uri="{FF2B5EF4-FFF2-40B4-BE49-F238E27FC236}">
                <a16:creationId xmlns:a16="http://schemas.microsoft.com/office/drawing/2014/main" id="{89E9865C-FB41-D405-91C9-17B912A2D02E}"/>
              </a:ext>
            </a:extLst>
          </p:cNvPr>
          <p:cNvSpPr/>
          <p:nvPr/>
        </p:nvSpPr>
        <p:spPr>
          <a:xfrm>
            <a:off x="2364965" y="3224556"/>
            <a:ext cx="4354705" cy="622630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900" b="1" strike="noStrike" spc="-1" dirty="0">
                <a:solidFill>
                  <a:schemeClr val="tx1"/>
                </a:solidFill>
                <a:highlight>
                  <a:srgbClr val="FFFF00"/>
                </a:highlight>
                <a:latin typeface="Calibri"/>
              </a:rPr>
              <a:t>     Scores  remises  à 0</a:t>
            </a:r>
            <a:endParaRPr lang="nl-BE" sz="2900" b="1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2" name="Stroomdiagram: Alternatief proces 1">
            <a:extLst>
              <a:ext uri="{FF2B5EF4-FFF2-40B4-BE49-F238E27FC236}">
                <a16:creationId xmlns:a16="http://schemas.microsoft.com/office/drawing/2014/main" id="{2E257D1D-7004-1891-41BB-191741DD8D14}"/>
              </a:ext>
            </a:extLst>
          </p:cNvPr>
          <p:cNvSpPr/>
          <p:nvPr/>
        </p:nvSpPr>
        <p:spPr>
          <a:xfrm>
            <a:off x="113220" y="5137915"/>
            <a:ext cx="8957160" cy="1465382"/>
          </a:xfrm>
          <a:prstGeom prst="flowChartAlternateProcess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dirty="0"/>
              <a:t>FINALE : 4 vainqueurs de chaque tour et les 28 meilleurs joueurs classés Maximum 60 minutes. (répartition des tables par tirage au sort)</a:t>
            </a:r>
            <a:endParaRPr lang="nl-BE" sz="2000" dirty="0"/>
          </a:p>
        </p:txBody>
      </p:sp>
      <p:sp>
        <p:nvSpPr>
          <p:cNvPr id="3" name="Stroomdiagram: Alternatief proces 2">
            <a:extLst>
              <a:ext uri="{FF2B5EF4-FFF2-40B4-BE49-F238E27FC236}">
                <a16:creationId xmlns:a16="http://schemas.microsoft.com/office/drawing/2014/main" id="{DA5A6363-A5C3-1871-728B-304850C832D5}"/>
              </a:ext>
            </a:extLst>
          </p:cNvPr>
          <p:cNvSpPr/>
          <p:nvPr/>
        </p:nvSpPr>
        <p:spPr>
          <a:xfrm>
            <a:off x="1335024" y="4226084"/>
            <a:ext cx="6025896" cy="4367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BE" sz="2900" b="1" dirty="0">
                <a:solidFill>
                  <a:schemeClr val="tx1"/>
                </a:solidFill>
              </a:rPr>
              <a:t>Remise des prix au </a:t>
            </a:r>
            <a:r>
              <a:rPr lang="nl-BE" sz="2900" b="1" dirty="0" err="1">
                <a:solidFill>
                  <a:schemeClr val="tx1"/>
                </a:solidFill>
              </a:rPr>
              <a:t>meilleur</a:t>
            </a:r>
            <a:r>
              <a:rPr lang="nl-BE" sz="2900" b="1" dirty="0">
                <a:solidFill>
                  <a:schemeClr val="tx1"/>
                </a:solidFill>
              </a:rPr>
              <a:t> club</a:t>
            </a:r>
            <a:endParaRPr lang="nl-BE" sz="2900" dirty="0"/>
          </a:p>
        </p:txBody>
      </p:sp>
      <p:pic>
        <p:nvPicPr>
          <p:cNvPr id="7" name="Afbeelding 6" descr="Afbeelding met Lettertype, Graphics, logo, symbool&#10;&#10;Automatisch gegenereerde beschrijving">
            <a:extLst>
              <a:ext uri="{FF2B5EF4-FFF2-40B4-BE49-F238E27FC236}">
                <a16:creationId xmlns:a16="http://schemas.microsoft.com/office/drawing/2014/main" id="{0BB583BD-2A3C-F7CB-2328-D9F72B4CC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79" y="2878520"/>
            <a:ext cx="1384436" cy="1086602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2130FAD6-6057-C23A-4F31-47E8AE207B1C}"/>
              </a:ext>
            </a:extLst>
          </p:cNvPr>
          <p:cNvSpPr txBox="1"/>
          <p:nvPr/>
        </p:nvSpPr>
        <p:spPr>
          <a:xfrm>
            <a:off x="2254032" y="3378315"/>
            <a:ext cx="45765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l-BE" sz="18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33378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165</Words>
  <Application>Microsoft Office PowerPoint</Application>
  <PresentationFormat>Diavoorstelling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WK WIEZEN TOERNOOI Hoe word ik de eerste wereldkampioen?</dc:title>
  <dc:subject/>
  <dc:creator>Luker</dc:creator>
  <dc:description/>
  <cp:lastModifiedBy>Freddy Verhuizen</cp:lastModifiedBy>
  <cp:revision>66</cp:revision>
  <cp:lastPrinted>2016-05-31T09:14:18Z</cp:lastPrinted>
  <dcterms:created xsi:type="dcterms:W3CDTF">2013-02-17T10:08:57Z</dcterms:created>
  <dcterms:modified xsi:type="dcterms:W3CDTF">2024-06-22T07:14:51Z</dcterms:modified>
  <dc:language>nl-BE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Diavoorstelling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