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</p:sldIdLst>
  <p:sldSz cx="9144000" cy="6858000" type="screen4x3"/>
  <p:notesSz cx="7559675" cy="106918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BFF9B8-5D9B-4292-86F8-D50FEF92D91B}" v="5" dt="2024-06-22T07:21:35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dy Verhuizen" userId="983b3f500f2fcc6d" providerId="LiveId" clId="{0ABFF9B8-5D9B-4292-86F8-D50FEF92D91B}"/>
    <pc:docChg chg="undo custSel modSld">
      <pc:chgData name="Freddy Verhuizen" userId="983b3f500f2fcc6d" providerId="LiveId" clId="{0ABFF9B8-5D9B-4292-86F8-D50FEF92D91B}" dt="2024-06-22T07:22:03.417" v="659" actId="14100"/>
      <pc:docMkLst>
        <pc:docMk/>
      </pc:docMkLst>
      <pc:sldChg chg="addSp delSp modSp mod">
        <pc:chgData name="Freddy Verhuizen" userId="983b3f500f2fcc6d" providerId="LiveId" clId="{0ABFF9B8-5D9B-4292-86F8-D50FEF92D91B}" dt="2024-06-22T07:21:54.302" v="658" actId="14100"/>
        <pc:sldMkLst>
          <pc:docMk/>
          <pc:sldMk cId="0" sldId="256"/>
        </pc:sldMkLst>
        <pc:spChg chg="del mod">
          <ac:chgData name="Freddy Verhuizen" userId="983b3f500f2fcc6d" providerId="LiveId" clId="{0ABFF9B8-5D9B-4292-86F8-D50FEF92D91B}" dt="2024-06-18T15:41:26.858" v="257" actId="478"/>
          <ac:spMkLst>
            <pc:docMk/>
            <pc:sldMk cId="0" sldId="256"/>
            <ac:spMk id="2" creationId="{2E257D1D-7004-1891-41BB-191741DD8D14}"/>
          </ac:spMkLst>
        </pc:spChg>
        <pc:spChg chg="mod">
          <ac:chgData name="Freddy Verhuizen" userId="983b3f500f2fcc6d" providerId="LiveId" clId="{0ABFF9B8-5D9B-4292-86F8-D50FEF92D91B}" dt="2024-06-18T15:53:04.683" v="645" actId="14100"/>
          <ac:spMkLst>
            <pc:docMk/>
            <pc:sldMk cId="0" sldId="256"/>
            <ac:spMk id="3" creationId="{DA5A6363-A5C3-1871-728B-304850C832D5}"/>
          </ac:spMkLst>
        </pc:spChg>
        <pc:spChg chg="mod">
          <ac:chgData name="Freddy Verhuizen" userId="983b3f500f2fcc6d" providerId="LiveId" clId="{0ABFF9B8-5D9B-4292-86F8-D50FEF92D91B}" dt="2024-06-18T15:42:38.641" v="264" actId="2711"/>
          <ac:spMkLst>
            <pc:docMk/>
            <pc:sldMk cId="0" sldId="256"/>
            <ac:spMk id="4" creationId="{02A45C5F-B73C-7D70-01A9-CC61F567880A}"/>
          </ac:spMkLst>
        </pc:spChg>
        <pc:spChg chg="del mod">
          <ac:chgData name="Freddy Verhuizen" userId="983b3f500f2fcc6d" providerId="LiveId" clId="{0ABFF9B8-5D9B-4292-86F8-D50FEF92D91B}" dt="2024-06-18T15:34:50.282" v="11" actId="478"/>
          <ac:spMkLst>
            <pc:docMk/>
            <pc:sldMk cId="0" sldId="256"/>
            <ac:spMk id="6" creationId="{89E9865C-FB41-D405-91C9-17B912A2D02E}"/>
          </ac:spMkLst>
        </pc:spChg>
        <pc:spChg chg="add del mod">
          <ac:chgData name="Freddy Verhuizen" userId="983b3f500f2fcc6d" providerId="LiveId" clId="{0ABFF9B8-5D9B-4292-86F8-D50FEF92D91B}" dt="2024-06-18T15:40:05.076" v="217"/>
          <ac:spMkLst>
            <pc:docMk/>
            <pc:sldMk cId="0" sldId="256"/>
            <ac:spMk id="13" creationId="{81F972BD-D38E-05E6-D1FE-D2DEDAAEE828}"/>
          </ac:spMkLst>
        </pc:spChg>
        <pc:spChg chg="add del mod">
          <ac:chgData name="Freddy Verhuizen" userId="983b3f500f2fcc6d" providerId="LiveId" clId="{0ABFF9B8-5D9B-4292-86F8-D50FEF92D91B}" dt="2024-06-18T15:43:15.050" v="271" actId="20577"/>
          <ac:spMkLst>
            <pc:docMk/>
            <pc:sldMk cId="0" sldId="256"/>
            <ac:spMk id="14" creationId="{D515BF7B-AECF-CE14-D322-6B39285FBAC0}"/>
          </ac:spMkLst>
        </pc:spChg>
        <pc:spChg chg="mod">
          <ac:chgData name="Freddy Verhuizen" userId="983b3f500f2fcc6d" providerId="LiveId" clId="{0ABFF9B8-5D9B-4292-86F8-D50FEF92D91B}" dt="2024-06-18T15:43:53.347" v="291" actId="1076"/>
          <ac:spMkLst>
            <pc:docMk/>
            <pc:sldMk cId="0" sldId="256"/>
            <ac:spMk id="40" creationId="{00000000-0000-0000-0000-000000000000}"/>
          </ac:spMkLst>
        </pc:spChg>
        <pc:spChg chg="mod">
          <ac:chgData name="Freddy Verhuizen" userId="983b3f500f2fcc6d" providerId="LiveId" clId="{0ABFF9B8-5D9B-4292-86F8-D50FEF92D91B}" dt="2024-06-18T15:42:56.532" v="267" actId="14100"/>
          <ac:spMkLst>
            <pc:docMk/>
            <pc:sldMk cId="0" sldId="256"/>
            <ac:spMk id="41" creationId="{00000000-0000-0000-0000-000000000000}"/>
          </ac:spMkLst>
        </pc:spChg>
        <pc:spChg chg="mod">
          <ac:chgData name="Freddy Verhuizen" userId="983b3f500f2fcc6d" providerId="LiveId" clId="{0ABFF9B8-5D9B-4292-86F8-D50FEF92D91B}" dt="2024-06-18T15:42:51.735" v="266" actId="14100"/>
          <ac:spMkLst>
            <pc:docMk/>
            <pc:sldMk cId="0" sldId="256"/>
            <ac:spMk id="42" creationId="{00000000-0000-0000-0000-000000000000}"/>
          </ac:spMkLst>
        </pc:spChg>
        <pc:spChg chg="mod">
          <ac:chgData name="Freddy Verhuizen" userId="983b3f500f2fcc6d" providerId="LiveId" clId="{0ABFF9B8-5D9B-4292-86F8-D50FEF92D91B}" dt="2024-06-18T15:43:06.652" v="268" actId="20577"/>
          <ac:spMkLst>
            <pc:docMk/>
            <pc:sldMk cId="0" sldId="256"/>
            <ac:spMk id="44" creationId="{00000000-0000-0000-0000-000000000000}"/>
          </ac:spMkLst>
        </pc:spChg>
        <pc:picChg chg="add mod">
          <ac:chgData name="Freddy Verhuizen" userId="983b3f500f2fcc6d" providerId="LiveId" clId="{0ABFF9B8-5D9B-4292-86F8-D50FEF92D91B}" dt="2024-06-22T07:21:54.302" v="658" actId="14100"/>
          <ac:picMkLst>
            <pc:docMk/>
            <pc:sldMk cId="0" sldId="256"/>
            <ac:picMk id="5" creationId="{7C17A30C-1A0C-8A6E-999F-1F9BDD618944}"/>
          </ac:picMkLst>
        </pc:picChg>
        <pc:picChg chg="add del mod">
          <ac:chgData name="Freddy Verhuizen" userId="983b3f500f2fcc6d" providerId="LiveId" clId="{0ABFF9B8-5D9B-4292-86F8-D50FEF92D91B}" dt="2024-06-18T15:34:15.256" v="3" actId="478"/>
          <ac:picMkLst>
            <pc:docMk/>
            <pc:sldMk cId="0" sldId="256"/>
            <ac:picMk id="7" creationId="{BEC2111F-1F98-8EAD-A541-4131EF5EE251}"/>
          </ac:picMkLst>
        </pc:picChg>
        <pc:picChg chg="add del mod">
          <ac:chgData name="Freddy Verhuizen" userId="983b3f500f2fcc6d" providerId="LiveId" clId="{0ABFF9B8-5D9B-4292-86F8-D50FEF92D91B}" dt="2024-06-18T15:34:22.609" v="7" actId="478"/>
          <ac:picMkLst>
            <pc:docMk/>
            <pc:sldMk cId="0" sldId="256"/>
            <ac:picMk id="9" creationId="{90DF92A8-A259-BEFB-4729-F1D06EEFB449}"/>
          </ac:picMkLst>
        </pc:picChg>
        <pc:picChg chg="add del mod">
          <ac:chgData name="Freddy Verhuizen" userId="983b3f500f2fcc6d" providerId="LiveId" clId="{0ABFF9B8-5D9B-4292-86F8-D50FEF92D91B}" dt="2024-06-18T15:35:14.521" v="16" actId="478"/>
          <ac:picMkLst>
            <pc:docMk/>
            <pc:sldMk cId="0" sldId="256"/>
            <ac:picMk id="11" creationId="{4EFE1E2D-3B50-898F-204C-339E397A12FD}"/>
          </ac:picMkLst>
        </pc:picChg>
      </pc:sldChg>
      <pc:sldChg chg="addSp delSp modSp mod">
        <pc:chgData name="Freddy Verhuizen" userId="983b3f500f2fcc6d" providerId="LiveId" clId="{0ABFF9B8-5D9B-4292-86F8-D50FEF92D91B}" dt="2024-06-22T07:22:03.417" v="659" actId="14100"/>
        <pc:sldMkLst>
          <pc:docMk/>
          <pc:sldMk cId="1333782662" sldId="259"/>
        </pc:sldMkLst>
        <pc:spChg chg="del">
          <ac:chgData name="Freddy Verhuizen" userId="983b3f500f2fcc6d" providerId="LiveId" clId="{0ABFF9B8-5D9B-4292-86F8-D50FEF92D91B}" dt="2024-06-18T15:44:18.274" v="299" actId="478"/>
          <ac:spMkLst>
            <pc:docMk/>
            <pc:sldMk cId="1333782662" sldId="259"/>
            <ac:spMk id="2" creationId="{2E257D1D-7004-1891-41BB-191741DD8D14}"/>
          </ac:spMkLst>
        </pc:spChg>
        <pc:spChg chg="del mod">
          <ac:chgData name="Freddy Verhuizen" userId="983b3f500f2fcc6d" providerId="LiveId" clId="{0ABFF9B8-5D9B-4292-86F8-D50FEF92D91B}" dt="2024-06-18T15:44:13.138" v="296" actId="478"/>
          <ac:spMkLst>
            <pc:docMk/>
            <pc:sldMk cId="1333782662" sldId="259"/>
            <ac:spMk id="3" creationId="{DA5A6363-A5C3-1871-728B-304850C832D5}"/>
          </ac:spMkLst>
        </pc:spChg>
        <pc:spChg chg="mod">
          <ac:chgData name="Freddy Verhuizen" userId="983b3f500f2fcc6d" providerId="LiveId" clId="{0ABFF9B8-5D9B-4292-86F8-D50FEF92D91B}" dt="2024-06-18T15:47:52.816" v="364" actId="20577"/>
          <ac:spMkLst>
            <pc:docMk/>
            <pc:sldMk cId="1333782662" sldId="259"/>
            <ac:spMk id="4" creationId="{02A45C5F-B73C-7D70-01A9-CC61F567880A}"/>
          </ac:spMkLst>
        </pc:spChg>
        <pc:spChg chg="del">
          <ac:chgData name="Freddy Verhuizen" userId="983b3f500f2fcc6d" providerId="LiveId" clId="{0ABFF9B8-5D9B-4292-86F8-D50FEF92D91B}" dt="2024-06-18T15:44:15.305" v="298" actId="478"/>
          <ac:spMkLst>
            <pc:docMk/>
            <pc:sldMk cId="1333782662" sldId="259"/>
            <ac:spMk id="6" creationId="{89E9865C-FB41-D405-91C9-17B912A2D02E}"/>
          </ac:spMkLst>
        </pc:spChg>
        <pc:spChg chg="del">
          <ac:chgData name="Freddy Verhuizen" userId="983b3f500f2fcc6d" providerId="LiveId" clId="{0ABFF9B8-5D9B-4292-86F8-D50FEF92D91B}" dt="2024-06-18T15:44:14.344" v="297" actId="478"/>
          <ac:spMkLst>
            <pc:docMk/>
            <pc:sldMk cId="1333782662" sldId="259"/>
            <ac:spMk id="8" creationId="{2130FAD6-6057-C23A-4F31-47E8AE207B1C}"/>
          </ac:spMkLst>
        </pc:spChg>
        <pc:spChg chg="add del mod">
          <ac:chgData name="Freddy Verhuizen" userId="983b3f500f2fcc6d" providerId="LiveId" clId="{0ABFF9B8-5D9B-4292-86F8-D50FEF92D91B}" dt="2024-06-18T15:45:58.466" v="348" actId="478"/>
          <ac:spMkLst>
            <pc:docMk/>
            <pc:sldMk cId="1333782662" sldId="259"/>
            <ac:spMk id="10" creationId="{BC37DCE5-215C-E7B0-2D11-1BE644CC4021}"/>
          </ac:spMkLst>
        </pc:spChg>
        <pc:spChg chg="add mod">
          <ac:chgData name="Freddy Verhuizen" userId="983b3f500f2fcc6d" providerId="LiveId" clId="{0ABFF9B8-5D9B-4292-86F8-D50FEF92D91B}" dt="2024-06-18T15:49:29.262" v="452" actId="6549"/>
          <ac:spMkLst>
            <pc:docMk/>
            <pc:sldMk cId="1333782662" sldId="259"/>
            <ac:spMk id="11" creationId="{DE42306D-A2D2-5D8A-8A1B-62FD46C5ECE1}"/>
          </ac:spMkLst>
        </pc:spChg>
        <pc:spChg chg="add del mod">
          <ac:chgData name="Freddy Verhuizen" userId="983b3f500f2fcc6d" providerId="LiveId" clId="{0ABFF9B8-5D9B-4292-86F8-D50FEF92D91B}" dt="2024-06-18T15:48:52.857" v="442" actId="478"/>
          <ac:spMkLst>
            <pc:docMk/>
            <pc:sldMk cId="1333782662" sldId="259"/>
            <ac:spMk id="13" creationId="{49CF3240-3A56-4EF0-E53B-9302532B94DF}"/>
          </ac:spMkLst>
        </pc:spChg>
        <pc:spChg chg="add mod">
          <ac:chgData name="Freddy Verhuizen" userId="983b3f500f2fcc6d" providerId="LiveId" clId="{0ABFF9B8-5D9B-4292-86F8-D50FEF92D91B}" dt="2024-06-22T07:22:03.417" v="659" actId="14100"/>
          <ac:spMkLst>
            <pc:docMk/>
            <pc:sldMk cId="1333782662" sldId="259"/>
            <ac:spMk id="14" creationId="{0DDD26D6-1F44-7276-EDD1-E2C0E5CB3DD0}"/>
          </ac:spMkLst>
        </pc:spChg>
        <pc:spChg chg="mod">
          <ac:chgData name="Freddy Verhuizen" userId="983b3f500f2fcc6d" providerId="LiveId" clId="{0ABFF9B8-5D9B-4292-86F8-D50FEF92D91B}" dt="2024-06-18T15:52:37.895" v="640" actId="6549"/>
          <ac:spMkLst>
            <pc:docMk/>
            <pc:sldMk cId="1333782662" sldId="259"/>
            <ac:spMk id="40" creationId="{00000000-0000-0000-0000-000000000000}"/>
          </ac:spMkLst>
        </pc:spChg>
        <pc:spChg chg="mod">
          <ac:chgData name="Freddy Verhuizen" userId="983b3f500f2fcc6d" providerId="LiveId" clId="{0ABFF9B8-5D9B-4292-86F8-D50FEF92D91B}" dt="2024-06-18T15:48:17.738" v="436" actId="20577"/>
          <ac:spMkLst>
            <pc:docMk/>
            <pc:sldMk cId="1333782662" sldId="259"/>
            <ac:spMk id="41" creationId="{00000000-0000-0000-0000-000000000000}"/>
          </ac:spMkLst>
        </pc:spChg>
        <pc:spChg chg="mod">
          <ac:chgData name="Freddy Verhuizen" userId="983b3f500f2fcc6d" providerId="LiveId" clId="{0ABFF9B8-5D9B-4292-86F8-D50FEF92D91B}" dt="2024-06-18T15:48:11.508" v="415" actId="20577"/>
          <ac:spMkLst>
            <pc:docMk/>
            <pc:sldMk cId="1333782662" sldId="259"/>
            <ac:spMk id="42" creationId="{00000000-0000-0000-0000-000000000000}"/>
          </ac:spMkLst>
        </pc:spChg>
        <pc:spChg chg="mod">
          <ac:chgData name="Freddy Verhuizen" userId="983b3f500f2fcc6d" providerId="LiveId" clId="{0ABFF9B8-5D9B-4292-86F8-D50FEF92D91B}" dt="2024-06-18T15:48:05.361" v="394" actId="20577"/>
          <ac:spMkLst>
            <pc:docMk/>
            <pc:sldMk cId="1333782662" sldId="259"/>
            <ac:spMk id="44" creationId="{00000000-0000-0000-0000-000000000000}"/>
          </ac:spMkLst>
        </pc:spChg>
        <pc:picChg chg="add mod">
          <ac:chgData name="Freddy Verhuizen" userId="983b3f500f2fcc6d" providerId="LiveId" clId="{0ABFF9B8-5D9B-4292-86F8-D50FEF92D91B}" dt="2024-06-22T07:21:42.759" v="657" actId="1076"/>
          <ac:picMkLst>
            <pc:docMk/>
            <pc:sldMk cId="1333782662" sldId="259"/>
            <ac:picMk id="3" creationId="{303A7D37-5AB2-65FE-EFBB-9E4444D2C314}"/>
          </ac:picMkLst>
        </pc:picChg>
        <pc:picChg chg="del">
          <ac:chgData name="Freddy Verhuizen" userId="983b3f500f2fcc6d" providerId="LiveId" clId="{0ABFF9B8-5D9B-4292-86F8-D50FEF92D91B}" dt="2024-06-18T15:44:10.226" v="294" actId="478"/>
          <ac:picMkLst>
            <pc:docMk/>
            <pc:sldMk cId="1333782662" sldId="259"/>
            <ac:picMk id="7" creationId="{0BB583BD-2A3C-F7CB-2328-D9F72B4CCC29}"/>
          </ac:picMkLst>
        </pc:picChg>
        <pc:picChg chg="del">
          <ac:chgData name="Freddy Verhuizen" userId="983b3f500f2fcc6d" providerId="LiveId" clId="{0ABFF9B8-5D9B-4292-86F8-D50FEF92D91B}" dt="2024-06-18T15:44:09.263" v="293" actId="478"/>
          <ac:picMkLst>
            <pc:docMk/>
            <pc:sldMk cId="1333782662" sldId="259"/>
            <ac:picMk id="9" creationId="{B0245BF1-BAA4-3C51-D9F8-45ECB4A5F54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BE" sz="4400" b="0" strike="noStrike" spc="-1">
                <a:solidFill>
                  <a:srgbClr val="000000"/>
                </a:solidFill>
                <a:latin typeface="Calibri"/>
              </a:rPr>
              <a:t>Klik om de stijl te bewerken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A776B3C-5576-43D1-B931-300031A8B4E2}" type="datetime">
              <a:rPr lang="nl-BE" sz="1200" b="0" strike="noStrike" spc="-1">
                <a:solidFill>
                  <a:srgbClr val="8B8B8B"/>
                </a:solidFill>
                <a:latin typeface="Calibri"/>
              </a:rPr>
              <a:t>22/06/2024</a:t>
            </a:fld>
            <a:endParaRPr lang="nl-BE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nl-BE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B1A530A-B7EC-4790-BF68-88829E2D8142}" type="slidenum">
              <a:rPr lang="nl-BE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B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2327076" y="4844173"/>
            <a:ext cx="2880000" cy="2636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</a:t>
            </a:r>
          </a:p>
        </p:txBody>
      </p:sp>
      <p:sp>
        <p:nvSpPr>
          <p:cNvPr id="41" name="CustomShape 2"/>
          <p:cNvSpPr/>
          <p:nvPr/>
        </p:nvSpPr>
        <p:spPr>
          <a:xfrm>
            <a:off x="113220" y="227410"/>
            <a:ext cx="8994600" cy="516959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                      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R1:  </a:t>
            </a:r>
            <a:r>
              <a:rPr lang="nl-BE" spc="-1" dirty="0">
                <a:solidFill>
                  <a:srgbClr val="FFFFFF"/>
                </a:solidFill>
                <a:latin typeface="Arial Nova" panose="020B0504020202020204" pitchFamily="34" charset="0"/>
              </a:rPr>
              <a:t>16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 </a:t>
            </a:r>
            <a:r>
              <a:rPr lang="nl-BE" spc="-1" dirty="0">
                <a:solidFill>
                  <a:srgbClr val="FFFFFF"/>
                </a:solidFill>
                <a:latin typeface="Arial Nova" panose="020B0504020202020204" pitchFamily="34" charset="0"/>
              </a:rPr>
              <a:t>giften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 met maximum speeltijd 60 minuten</a:t>
            </a:r>
            <a:r>
              <a:rPr lang="nl-BE" sz="2900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. </a:t>
            </a:r>
            <a:endParaRPr lang="nl-BE" sz="2900" b="0" strike="noStrike" spc="-1" dirty="0">
              <a:latin typeface="Arial Nova" panose="020B0504020202020204" pitchFamily="34" charset="0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70560" y="866159"/>
            <a:ext cx="8988480" cy="575667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002060"/>
          </a:solidFill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                       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R2:  </a:t>
            </a:r>
            <a:r>
              <a:rPr lang="nl-BE" spc="-1" dirty="0">
                <a:solidFill>
                  <a:srgbClr val="FFFFFF"/>
                </a:solidFill>
                <a:latin typeface="Arial Nova" panose="020B0504020202020204" pitchFamily="34" charset="0"/>
              </a:rPr>
              <a:t>16 giften 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met maximum speeltijd 60 minuten.</a:t>
            </a:r>
            <a:endParaRPr lang="nl-BE" b="0" strike="noStrike" spc="-1" dirty="0">
              <a:latin typeface="Arial Nova" panose="020B0504020202020204" pitchFamily="34" charset="0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146160" y="332640"/>
            <a:ext cx="8928720" cy="667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 	   </a:t>
            </a:r>
            <a:endParaRPr lang="nl-BE" sz="3200" b="0" strike="noStrike" spc="-1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64440" y="1528301"/>
            <a:ext cx="8992440" cy="516959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FF00"/>
            </a:solidFill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                       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R3:  </a:t>
            </a:r>
            <a:r>
              <a:rPr lang="nl-BE" spc="-1" dirty="0">
                <a:solidFill>
                  <a:srgbClr val="FFFFFF"/>
                </a:solidFill>
                <a:latin typeface="Arial Nova" panose="020B0504020202020204" pitchFamily="34" charset="0"/>
              </a:rPr>
              <a:t>16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 </a:t>
            </a:r>
            <a:r>
              <a:rPr lang="nl-BE" spc="-1" dirty="0">
                <a:solidFill>
                  <a:srgbClr val="FFFFFF"/>
                </a:solidFill>
                <a:latin typeface="Arial Nova" panose="020B0504020202020204" pitchFamily="34" charset="0"/>
              </a:rPr>
              <a:t>giften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 met maximum speeltijd 60 minuten.</a:t>
            </a:r>
            <a:endParaRPr lang="nl-BE" b="0" strike="noStrike" spc="-1" dirty="0">
              <a:latin typeface="Arial Nova" panose="020B0504020202020204" pitchFamily="34" charset="0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169920" y="3796846"/>
            <a:ext cx="8980560" cy="17528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z="1800" b="0" strike="noStrike" spc="-1" dirty="0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64440" y="2930400"/>
            <a:ext cx="80643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37008" y="3925687"/>
            <a:ext cx="8169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" name="Stroomdiagram: Alternatief proces 3">
            <a:extLst>
              <a:ext uri="{FF2B5EF4-FFF2-40B4-BE49-F238E27FC236}">
                <a16:creationId xmlns:a16="http://schemas.microsoft.com/office/drawing/2014/main" id="{02A45C5F-B73C-7D70-01A9-CC61F567880A}"/>
              </a:ext>
            </a:extLst>
          </p:cNvPr>
          <p:cNvSpPr/>
          <p:nvPr/>
        </p:nvSpPr>
        <p:spPr>
          <a:xfrm>
            <a:off x="79812" y="2887344"/>
            <a:ext cx="8977068" cy="51696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BE" sz="2800" b="0" strike="noStrike" spc="-1" dirty="0">
                <a:solidFill>
                  <a:srgbClr val="FFFFFF"/>
                </a:solidFill>
                <a:latin typeface="Calibri"/>
              </a:rPr>
              <a:t>                        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R5: 16 </a:t>
            </a:r>
            <a:r>
              <a:rPr lang="nl-BE" spc="-1" dirty="0">
                <a:solidFill>
                  <a:srgbClr val="FFFFFF"/>
                </a:solidFill>
                <a:latin typeface="Arial Nova" panose="020B0504020202020204" pitchFamily="34" charset="0"/>
              </a:rPr>
              <a:t>giften</a:t>
            </a:r>
            <a:r>
              <a:rPr lang="nl-BE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 met maximum speeltijd 60 minuten</a:t>
            </a:r>
            <a:r>
              <a:rPr lang="nl-BE" sz="2900" b="0" strike="noStrike" spc="-1" dirty="0">
                <a:solidFill>
                  <a:srgbClr val="FFFFFF"/>
                </a:solidFill>
                <a:latin typeface="Arial Nova" panose="020B0504020202020204" pitchFamily="34" charset="0"/>
              </a:rPr>
              <a:t>.</a:t>
            </a:r>
            <a:endParaRPr lang="nl-BE" sz="2900" dirty="0">
              <a:latin typeface="Arial Nova" panose="020B0504020202020204" pitchFamily="34" charset="0"/>
            </a:endParaRPr>
          </a:p>
        </p:txBody>
      </p:sp>
      <p:sp>
        <p:nvSpPr>
          <p:cNvPr id="3" name="Stroomdiagram: Alternatief proces 2">
            <a:extLst>
              <a:ext uri="{FF2B5EF4-FFF2-40B4-BE49-F238E27FC236}">
                <a16:creationId xmlns:a16="http://schemas.microsoft.com/office/drawing/2014/main" id="{DA5A6363-A5C3-1871-728B-304850C832D5}"/>
              </a:ext>
            </a:extLst>
          </p:cNvPr>
          <p:cNvSpPr/>
          <p:nvPr/>
        </p:nvSpPr>
        <p:spPr>
          <a:xfrm>
            <a:off x="721548" y="3925686"/>
            <a:ext cx="7877303" cy="239738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900" b="0" strike="noStrike" spc="-1" dirty="0">
                <a:solidFill>
                  <a:srgbClr val="FFC000"/>
                </a:solidFill>
                <a:latin typeface="Calibri"/>
              </a:rPr>
              <a:t>Prijsuitreiking  beste scorende club + 16 winnaars met hoogste score</a:t>
            </a:r>
            <a:endParaRPr lang="nl-BE" sz="2900" dirty="0">
              <a:solidFill>
                <a:srgbClr val="FFC000"/>
              </a:solidFill>
            </a:endParaRP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D515BF7B-AECF-CE14-D322-6B39285FBAC0}"/>
              </a:ext>
            </a:extLst>
          </p:cNvPr>
          <p:cNvSpPr/>
          <p:nvPr/>
        </p:nvSpPr>
        <p:spPr>
          <a:xfrm>
            <a:off x="79812" y="2181591"/>
            <a:ext cx="9011556" cy="48590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latin typeface="Arial Nova" panose="020B0504020202020204" pitchFamily="34" charset="0"/>
              </a:rPr>
              <a:t>  R4: 16 giften met maximum speeltijd 60 minuten. </a:t>
            </a:r>
          </a:p>
        </p:txBody>
      </p:sp>
      <p:pic>
        <p:nvPicPr>
          <p:cNvPr id="5" name="Afbeelding 4" descr="Afbeelding met Lettertype, symbool, logo, Graphics&#10;&#10;Automatisch gegenereerde beschrijving">
            <a:extLst>
              <a:ext uri="{FF2B5EF4-FFF2-40B4-BE49-F238E27FC236}">
                <a16:creationId xmlns:a16="http://schemas.microsoft.com/office/drawing/2014/main" id="{7C17A30C-1A0C-8A6E-999F-1F9BDD618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216" y="3573605"/>
            <a:ext cx="1380852" cy="11040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749808" y="3796846"/>
            <a:ext cx="8169840" cy="2530802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endParaRPr lang="nl-BE" sz="3200" dirty="0">
              <a:solidFill>
                <a:srgbClr val="FFC000"/>
              </a:solidFill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64440" y="339368"/>
            <a:ext cx="9043380" cy="526791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                     T1: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dons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et maximum 60 minutes. 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58320" y="933185"/>
            <a:ext cx="9043380" cy="473828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002060"/>
          </a:solidFill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                     T2: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 dons et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maximum 60 minutes.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146160" y="332640"/>
            <a:ext cx="8928720" cy="667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 	   </a:t>
            </a:r>
            <a:endParaRPr lang="nl-BE" sz="3200" b="0" strike="noStrike" spc="-1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69120" y="1528301"/>
            <a:ext cx="8987760" cy="491589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FF00"/>
            </a:solidFill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                     T3: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dons et 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maximum 60 minutes.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169920" y="3796846"/>
            <a:ext cx="8980560" cy="17528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z="1800" b="0" strike="noStrike" spc="-1" dirty="0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64440" y="2930400"/>
            <a:ext cx="80643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81720" y="3622908"/>
            <a:ext cx="8169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" name="Stroomdiagram: Alternatief proces 3">
            <a:extLst>
              <a:ext uri="{FF2B5EF4-FFF2-40B4-BE49-F238E27FC236}">
                <a16:creationId xmlns:a16="http://schemas.microsoft.com/office/drawing/2014/main" id="{02A45C5F-B73C-7D70-01A9-CC61F567880A}"/>
              </a:ext>
            </a:extLst>
          </p:cNvPr>
          <p:cNvSpPr/>
          <p:nvPr/>
        </p:nvSpPr>
        <p:spPr>
          <a:xfrm>
            <a:off x="81720" y="2195439"/>
            <a:ext cx="8961696" cy="46255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BE" sz="2800" b="0" strike="noStrike" spc="-1" dirty="0">
                <a:solidFill>
                  <a:srgbClr val="FFFFFF"/>
                </a:solidFill>
                <a:latin typeface="Calibri"/>
              </a:rPr>
              <a:t> 		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T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4:  16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dons et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maximum 60 minutes.</a:t>
            </a:r>
            <a:endParaRPr lang="nl-BE" sz="2900" dirty="0"/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DE42306D-A2D2-5D8A-8A1B-62FD46C5ECE1}"/>
              </a:ext>
            </a:extLst>
          </p:cNvPr>
          <p:cNvSpPr/>
          <p:nvPr/>
        </p:nvSpPr>
        <p:spPr>
          <a:xfrm>
            <a:off x="81720" y="2831929"/>
            <a:ext cx="8961696" cy="61543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T5:  16 dons et maximum 60 minutes.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0DDD26D6-1F44-7276-EDD1-E2C0E5CB3DD0}"/>
              </a:ext>
            </a:extLst>
          </p:cNvPr>
          <p:cNvSpPr/>
          <p:nvPr/>
        </p:nvSpPr>
        <p:spPr>
          <a:xfrm>
            <a:off x="477648" y="4586215"/>
            <a:ext cx="8169840" cy="179183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dirty="0"/>
              <a:t>Remise des prix du </a:t>
            </a:r>
            <a:r>
              <a:rPr lang="nl-BE" sz="2800" dirty="0" err="1"/>
              <a:t>meilleur</a:t>
            </a:r>
            <a:r>
              <a:rPr lang="nl-BE" sz="2800" dirty="0"/>
              <a:t> club + 16 </a:t>
            </a:r>
            <a:r>
              <a:rPr lang="nl-BE" sz="2800" dirty="0" err="1"/>
              <a:t>vainceurs</a:t>
            </a:r>
            <a:r>
              <a:rPr lang="nl-BE" sz="2800" dirty="0"/>
              <a:t> </a:t>
            </a:r>
            <a:r>
              <a:rPr lang="nl-BE" sz="2800" dirty="0" err="1"/>
              <a:t>avec</a:t>
            </a:r>
            <a:r>
              <a:rPr lang="nl-BE" sz="2800" dirty="0"/>
              <a:t> le </a:t>
            </a:r>
            <a:r>
              <a:rPr lang="nl-BE" sz="2800" dirty="0" err="1"/>
              <a:t>meilleure</a:t>
            </a:r>
            <a:r>
              <a:rPr lang="nl-BE" sz="2800" dirty="0"/>
              <a:t> score</a:t>
            </a:r>
            <a:r>
              <a:rPr lang="nl-BE" dirty="0"/>
              <a:t>.</a:t>
            </a:r>
          </a:p>
        </p:txBody>
      </p:sp>
      <p:pic>
        <p:nvPicPr>
          <p:cNvPr id="3" name="Afbeelding 2" descr="Afbeelding met Graphics, Lettertype, symbool, logo&#10;&#10;Automatisch gegenereerde beschrijving">
            <a:extLst>
              <a:ext uri="{FF2B5EF4-FFF2-40B4-BE49-F238E27FC236}">
                <a16:creationId xmlns:a16="http://schemas.microsoft.com/office/drawing/2014/main" id="{303A7D37-5AB2-65FE-EFBB-9E4444D2C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524" y="3568501"/>
            <a:ext cx="1681124" cy="134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78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142</Words>
  <Application>Microsoft Office PowerPoint</Application>
  <PresentationFormat>Diavoorstelling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Arial Nova</vt:lpstr>
      <vt:lpstr>Calibri</vt:lpstr>
      <vt:lpstr>Times New Roman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WK WIEZEN TOERNOOI Hoe word ik de eerste wereldkampioen?</dc:title>
  <dc:subject/>
  <dc:creator>Luker</dc:creator>
  <dc:description/>
  <cp:lastModifiedBy>Freddy Verhuizen</cp:lastModifiedBy>
  <cp:revision>67</cp:revision>
  <cp:lastPrinted>2016-05-31T09:14:18Z</cp:lastPrinted>
  <dcterms:created xsi:type="dcterms:W3CDTF">2013-02-17T10:08:57Z</dcterms:created>
  <dcterms:modified xsi:type="dcterms:W3CDTF">2024-06-22T07:22:03Z</dcterms:modified>
  <dc:language>nl-BE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Diavoorstelling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